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.xml.rels" ContentType="application/vnd.openxmlformats-package.relationships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6.png" ContentType="image/png"/>
  <Override PartName="/ppt/media/image5.png" ContentType="image/png"/>
  <Override PartName="/ppt/media/image4.png" ContentType="image/png"/>
  <Override PartName="/ppt/media/image17.png" ContentType="image/png"/>
  <Override PartName="/ppt/media/image3.png" ContentType="image/png"/>
  <Override PartName="/ppt/media/image16.png" ContentType="image/png"/>
  <Override PartName="/ppt/media/image25.png" ContentType="image/png"/>
  <Override PartName="/ppt/media/image2.png" ContentType="image/png"/>
  <Override PartName="/ppt/media/image15.png" ContentType="image/png"/>
  <Override PartName="/ppt/media/image24.png" ContentType="image/png"/>
  <Override PartName="/ppt/media/image1.png" ContentType="image/png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712080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13760" y="3456000"/>
            <a:ext cx="712080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262360" y="345600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613760" y="345600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4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8362080" y="3455640"/>
            <a:ext cx="3275280" cy="2613240"/>
          </a:xfrm>
          <a:prstGeom prst="rect">
            <a:avLst/>
          </a:prstGeom>
          <a:ln>
            <a:noFill/>
          </a:ln>
        </p:spPr>
      </p:pic>
      <p:pic>
        <p:nvPicPr>
          <p:cNvPr descr="" id="45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13480" y="3455640"/>
            <a:ext cx="3275280" cy="2613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4613760" y="594360"/>
            <a:ext cx="7120800" cy="54795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7120800" cy="5479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5479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5479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457200" y="594360"/>
            <a:ext cx="3200040" cy="5479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13760" y="345600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5479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4613760" y="594360"/>
            <a:ext cx="7120800" cy="54795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5479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262360" y="345600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613760" y="3456000"/>
            <a:ext cx="712044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712080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13760" y="3456000"/>
            <a:ext cx="712080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8262360" y="345600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613760" y="345600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90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8362080" y="3455640"/>
            <a:ext cx="3275280" cy="2613240"/>
          </a:xfrm>
          <a:prstGeom prst="rect">
            <a:avLst/>
          </a:prstGeom>
          <a:ln>
            <a:noFill/>
          </a:ln>
        </p:spPr>
      </p:pic>
      <p:pic>
        <p:nvPicPr>
          <p:cNvPr descr="" id="91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13480" y="3455640"/>
            <a:ext cx="3275280" cy="2613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4613760" y="594360"/>
            <a:ext cx="7120800" cy="54795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7120800" cy="5479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5479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5479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7120800" cy="5479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ubTitle"/>
          </p:nvPr>
        </p:nvSpPr>
        <p:spPr>
          <a:xfrm>
            <a:off x="457200" y="594360"/>
            <a:ext cx="3200040" cy="5479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13760" y="345600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5479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5479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8262360" y="345600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4613760" y="3456000"/>
            <a:ext cx="712044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712080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613760" y="3456000"/>
            <a:ext cx="712080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262360" y="345600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4613760" y="345600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133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8362080" y="3455640"/>
            <a:ext cx="3275280" cy="2613240"/>
          </a:xfrm>
          <a:prstGeom prst="rect">
            <a:avLst/>
          </a:prstGeom>
          <a:ln>
            <a:noFill/>
          </a:ln>
        </p:spPr>
      </p:pic>
      <p:pic>
        <p:nvPicPr>
          <p:cNvPr descr="" id="134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13480" y="3455640"/>
            <a:ext cx="3275280" cy="2613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4613760" y="594360"/>
            <a:ext cx="7120800" cy="54795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7120800" cy="5479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5479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5479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5479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5479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457200" y="594360"/>
            <a:ext cx="3200040" cy="5479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13760" y="345600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5479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5479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8262360" y="345600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613760" y="3456000"/>
            <a:ext cx="712044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712080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613760" y="3456000"/>
            <a:ext cx="712080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8262360" y="345600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4613760" y="345600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172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8362080" y="3455640"/>
            <a:ext cx="3275280" cy="2613240"/>
          </a:xfrm>
          <a:prstGeom prst="rect">
            <a:avLst/>
          </a:prstGeom>
          <a:ln>
            <a:noFill/>
          </a:ln>
        </p:spPr>
      </p:pic>
      <p:pic>
        <p:nvPicPr>
          <p:cNvPr descr="" id="173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13480" y="3455640"/>
            <a:ext cx="3275280" cy="2613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457200" y="594360"/>
            <a:ext cx="3200040" cy="5479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13760" y="345600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5479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5479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8262360" y="345600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6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6137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8262360" y="594360"/>
            <a:ext cx="347472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13760" y="3456000"/>
            <a:ext cx="7120440" cy="261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3240" y="6498000"/>
            <a:ext cx="12188520" cy="359640"/>
          </a:xfrm>
          <a:prstGeom prst="rect">
            <a:avLst/>
          </a:prstGeom>
          <a:solidFill>
            <a:srgbClr val="5a6065"/>
          </a:solidFill>
          <a:ln w="15840">
            <a:noFill/>
          </a:ln>
        </p:spPr>
      </p:sp>
      <p:pic>
        <p:nvPicPr>
          <p:cNvPr descr="" id="1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1009880" y="226440"/>
            <a:ext cx="719640" cy="71964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0" y="6433920"/>
            <a:ext cx="12188520" cy="63720"/>
          </a:xfrm>
          <a:prstGeom prst="rect">
            <a:avLst/>
          </a:prstGeom>
          <a:solidFill>
            <a:srgbClr val="f6a800"/>
          </a:solidFill>
          <a:ln w="15840">
            <a:noFill/>
          </a:ln>
        </p:spPr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5082480"/>
          </a:xfrm>
          <a:prstGeom prst="rect">
            <a:avLst/>
          </a:prstGeom>
        </p:spPr>
        <p:txBody>
          <a:bodyPr lIns="457200" tIns="457200"/>
          <a:p>
            <a:pPr>
              <a:buSzPct val="25000"/>
              <a:buFont typeface="StarSymbol"/>
              <a:buChar char=""/>
            </a:pPr>
            <a:r>
              <a:rPr lang="en-US" sz="3200">
                <a:solidFill>
                  <a:srgbClr val="ffffff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 sz="3200">
                <a:solidFill>
                  <a:srgbClr val="ffffff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 sz="3200">
                <a:solidFill>
                  <a:srgbClr val="ffffff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 sz="3200">
                <a:solidFill>
                  <a:srgbClr val="ffffff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 sz="3200">
                <a:solidFill>
                  <a:srgbClr val="ffffff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 sz="3200">
                <a:solidFill>
                  <a:srgbClr val="ffffff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Calibri"/>
              </a:rPr>
              <a:t>Seventh Outline LevelClick icon to add picture</a:t>
            </a:r>
            <a:endParaRPr/>
          </a:p>
        </p:txBody>
      </p:sp>
      <p:sp>
        <p:nvSpPr>
          <p:cNvPr id="4" name="CustomShape 4"/>
          <p:cNvSpPr/>
          <p:nvPr/>
        </p:nvSpPr>
        <p:spPr>
          <a:xfrm>
            <a:off x="0" y="5141520"/>
            <a:ext cx="12188520" cy="1716120"/>
          </a:xfrm>
          <a:prstGeom prst="rect">
            <a:avLst/>
          </a:prstGeom>
          <a:solidFill>
            <a:srgbClr val="5a6065"/>
          </a:solidFill>
          <a:ln w="15840">
            <a:noFill/>
          </a:ln>
        </p:spPr>
      </p:sp>
      <p:sp>
        <p:nvSpPr>
          <p:cNvPr id="5" name="CustomShape 5"/>
          <p:cNvSpPr/>
          <p:nvPr/>
        </p:nvSpPr>
        <p:spPr>
          <a:xfrm>
            <a:off x="0" y="5082840"/>
            <a:ext cx="12188520" cy="63720"/>
          </a:xfrm>
          <a:prstGeom prst="rect">
            <a:avLst/>
          </a:prstGeom>
          <a:solidFill>
            <a:srgbClr val="f6a800"/>
          </a:solidFill>
          <a:ln w="15840">
            <a:noFill/>
          </a:ln>
        </p:spPr>
      </p:sp>
      <p:sp>
        <p:nvSpPr>
          <p:cNvPr id="6" name="PlaceHolder 6"/>
          <p:cNvSpPr>
            <a:spLocks noGrp="1"/>
          </p:cNvSpPr>
          <p:nvPr>
            <p:ph type="title"/>
          </p:nvPr>
        </p:nvSpPr>
        <p:spPr>
          <a:xfrm>
            <a:off x="457200" y="5141520"/>
            <a:ext cx="11278080" cy="8017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Click to edit the title text formatClick to edit Master title style</a:t>
            </a:r>
            <a:endParaRPr/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457200" y="5867280"/>
            <a:ext cx="11278080" cy="587160"/>
          </a:xfrm>
          <a:prstGeom prst="rect">
            <a:avLst/>
          </a:prstGeom>
        </p:spPr>
        <p:txBody>
          <a:bodyPr anchor="ctr"/>
          <a:p>
            <a:pPr>
              <a:buSzPct val="25000"/>
              <a:buFont typeface="StarSymbol"/>
              <a:buChar char=""/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Seventh Outline LevelClick to edit Master text styles</a:t>
            </a:r>
            <a:endParaRPr/>
          </a:p>
        </p:txBody>
      </p:sp>
      <p:sp>
        <p:nvSpPr>
          <p:cNvPr id="8" name="PlaceHolder 8"/>
          <p:cNvSpPr>
            <a:spLocks noGrp="1"/>
          </p:cNvSpPr>
          <p:nvPr>
            <p:ph type="dt"/>
          </p:nvPr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9" name="PlaceHolder 9"/>
          <p:cNvSpPr>
            <a:spLocks noGrp="1"/>
          </p:cNvSpPr>
          <p:nvPr>
            <p:ph type="ftr"/>
          </p:nvPr>
        </p:nvSpPr>
        <p:spPr>
          <a:xfrm>
            <a:off x="1451880" y="6498000"/>
            <a:ext cx="9291240" cy="359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0" name="PlaceHolder 10"/>
          <p:cNvSpPr>
            <a:spLocks noGrp="1"/>
          </p:cNvSpPr>
          <p:nvPr>
            <p:ph type="sldNum"/>
          </p:nvPr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51CC19B-FB9A-4B2A-8865-A320C4D4605A}" type="slidenum">
              <a:rPr lang="en-US" sz="1100">
                <a:solidFill>
                  <a:srgbClr val="ffffff"/>
                </a:solidFill>
                <a:latin typeface="Neo Sans Std"/>
              </a:rPr>
              <a:t>&lt;number&gt;</a:t>
            </a:fld>
            <a:endParaRPr/>
          </a:p>
        </p:txBody>
      </p:sp>
      <p:pic>
        <p:nvPicPr>
          <p:cNvPr descr="" id="11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11009880" y="226440"/>
            <a:ext cx="719640" cy="719640"/>
          </a:xfrm>
          <a:prstGeom prst="rect">
            <a:avLst/>
          </a:prstGeom>
          <a:ln>
            <a:noFill/>
          </a:ln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3240" y="6498000"/>
            <a:ext cx="12188520" cy="359640"/>
          </a:xfrm>
          <a:prstGeom prst="rect">
            <a:avLst/>
          </a:prstGeom>
          <a:solidFill>
            <a:srgbClr val="5a6065"/>
          </a:solidFill>
          <a:ln w="15840">
            <a:noFill/>
          </a:ln>
        </p:spPr>
      </p:sp>
      <p:pic>
        <p:nvPicPr>
          <p:cNvPr descr="" id="47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1009880" y="226440"/>
            <a:ext cx="719640" cy="719640"/>
          </a:xfrm>
          <a:prstGeom prst="rect">
            <a:avLst/>
          </a:prstGeom>
          <a:ln>
            <a:noFill/>
          </a:ln>
        </p:spPr>
      </p:pic>
      <p:sp>
        <p:nvSpPr>
          <p:cNvPr id="48" name="CustomShape 2"/>
          <p:cNvSpPr/>
          <p:nvPr/>
        </p:nvSpPr>
        <p:spPr>
          <a:xfrm>
            <a:off x="0" y="6433920"/>
            <a:ext cx="12188520" cy="63720"/>
          </a:xfrm>
          <a:prstGeom prst="rect">
            <a:avLst/>
          </a:prstGeom>
          <a:solidFill>
            <a:srgbClr val="f6a800"/>
          </a:solidFill>
          <a:ln w="15840">
            <a:noFill/>
          </a:ln>
        </p:spPr>
      </p:sp>
      <p:sp>
        <p:nvSpPr>
          <p:cNvPr id="49" name="CustomShape 3"/>
          <p:cNvSpPr/>
          <p:nvPr/>
        </p:nvSpPr>
        <p:spPr>
          <a:xfrm>
            <a:off x="0" y="0"/>
            <a:ext cx="4050360" cy="6865560"/>
          </a:xfrm>
          <a:prstGeom prst="rect">
            <a:avLst/>
          </a:prstGeom>
          <a:solidFill>
            <a:srgbClr val="5a6065"/>
          </a:solidFill>
          <a:ln w="15840">
            <a:noFill/>
          </a:ln>
        </p:spPr>
      </p:sp>
      <p:sp>
        <p:nvSpPr>
          <p:cNvPr id="50" name="CustomShape 4"/>
          <p:cNvSpPr/>
          <p:nvPr/>
        </p:nvSpPr>
        <p:spPr>
          <a:xfrm>
            <a:off x="4039920" y="0"/>
            <a:ext cx="63720" cy="6857640"/>
          </a:xfrm>
          <a:prstGeom prst="rect">
            <a:avLst/>
          </a:prstGeom>
          <a:solidFill>
            <a:srgbClr val="f6a800"/>
          </a:solidFill>
          <a:ln w="15840">
            <a:noFill/>
          </a:ln>
        </p:spPr>
      </p:sp>
      <p:sp>
        <p:nvSpPr>
          <p:cNvPr id="51" name="PlaceHolder 5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56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Click to edit the title text formatClick to edit Master title style</a:t>
            </a:r>
            <a:endParaRPr/>
          </a:p>
        </p:txBody>
      </p:sp>
      <p:sp>
        <p:nvSpPr>
          <p:cNvPr id="52" name="PlaceHolder 6"/>
          <p:cNvSpPr>
            <a:spLocks noGrp="1"/>
          </p:cNvSpPr>
          <p:nvPr>
            <p:ph type="body"/>
          </p:nvPr>
        </p:nvSpPr>
        <p:spPr>
          <a:xfrm>
            <a:off x="4613760" y="594360"/>
            <a:ext cx="7120800" cy="5479200"/>
          </a:xfrm>
          <a:prstGeom prst="rect">
            <a:avLst/>
          </a:prstGeom>
        </p:spPr>
        <p:txBody>
          <a:bodyPr/>
          <a:p>
            <a:pPr>
              <a:buSzPct val="2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 sz="2400">
                <a:solidFill>
                  <a:srgbClr val="40404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 sz="2400">
                <a:solidFill>
                  <a:srgbClr val="40404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Blip>
                <a:blip r:embed="rId3"/>
              </a:buBlip>
            </a:pPr>
            <a:r>
              <a:rPr lang="en-US" sz="2400">
                <a:solidFill>
                  <a:srgbClr val="40404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Calibri"/>
              <a:buChar char="◦"/>
            </a:pPr>
            <a:r>
              <a:rPr lang="en-US" sz="2000">
                <a:solidFill>
                  <a:srgbClr val="40404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Calibri"/>
              <a:buChar char="◦"/>
            </a:pPr>
            <a:r>
              <a:rPr lang="en-US" sz="1600">
                <a:solidFill>
                  <a:srgbClr val="40404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Calibri"/>
              <a:buChar char="◦"/>
            </a:pPr>
            <a:r>
              <a:rPr lang="en-US" sz="1600">
                <a:solidFill>
                  <a:srgbClr val="40404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Calibri"/>
              <a:buChar char="◦"/>
            </a:pPr>
            <a:r>
              <a:rPr lang="en-US" sz="1600">
                <a:solidFill>
                  <a:srgbClr val="40404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53" name="PlaceHolder 7"/>
          <p:cNvSpPr>
            <a:spLocks noGrp="1"/>
          </p:cNvSpPr>
          <p:nvPr>
            <p:ph type="body"/>
          </p:nvPr>
        </p:nvSpPr>
        <p:spPr>
          <a:xfrm>
            <a:off x="457200" y="2926080"/>
            <a:ext cx="3200040" cy="3147480"/>
          </a:xfrm>
          <a:prstGeom prst="rect">
            <a:avLst/>
          </a:prstGeom>
        </p:spPr>
        <p:txBody>
          <a:bodyPr anchor="ctr"/>
          <a:p>
            <a:pPr>
              <a:buSzPct val="25000"/>
              <a:buFont typeface="StarSymbol"/>
              <a:buChar char=""/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Seventh Outline LevelClick to edit Master text styles</a:t>
            </a:r>
            <a:endParaRPr/>
          </a:p>
        </p:txBody>
      </p:sp>
      <p:sp>
        <p:nvSpPr>
          <p:cNvPr id="54" name="PlaceHolder 8"/>
          <p:cNvSpPr>
            <a:spLocks noGrp="1"/>
          </p:cNvSpPr>
          <p:nvPr>
            <p:ph type="dt"/>
          </p:nvPr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55" name="PlaceHolder 9"/>
          <p:cNvSpPr>
            <a:spLocks noGrp="1"/>
          </p:cNvSpPr>
          <p:nvPr>
            <p:ph type="ftr"/>
          </p:nvPr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56" name="PlaceHolder 10"/>
          <p:cNvSpPr>
            <a:spLocks noGrp="1"/>
          </p:cNvSpPr>
          <p:nvPr>
            <p:ph type="sldNum"/>
          </p:nvPr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06069E36-6A37-4C10-83E3-8F191A68D0CB}" type="slidenum">
              <a:rPr lang="en-US" sz="1100">
                <a:solidFill>
                  <a:srgbClr val="5a6065"/>
                </a:solidFill>
                <a:latin typeface="Neo Sans Std"/>
              </a:rPr>
              <a:t>&lt;number&gt;</a:t>
            </a:fld>
            <a:endParaRPr/>
          </a:p>
        </p:txBody>
      </p:sp>
      <p:pic>
        <p:nvPicPr>
          <p:cNvPr descr="" id="57" name="Picture 22"/>
          <p:cNvPicPr/>
          <p:nvPr/>
        </p:nvPicPr>
        <p:blipFill>
          <a:blip r:embed="rId4"/>
          <a:stretch>
            <a:fillRect/>
          </a:stretch>
        </p:blipFill>
        <p:spPr>
          <a:xfrm>
            <a:off x="11009880" y="226440"/>
            <a:ext cx="719640" cy="719640"/>
          </a:xfrm>
          <a:prstGeom prst="rect">
            <a:avLst/>
          </a:prstGeom>
          <a:ln>
            <a:noFill/>
          </a:ln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240" y="6498000"/>
            <a:ext cx="12188520" cy="359640"/>
          </a:xfrm>
          <a:prstGeom prst="rect">
            <a:avLst/>
          </a:prstGeom>
          <a:solidFill>
            <a:srgbClr val="5a6065"/>
          </a:solidFill>
          <a:ln w="15840">
            <a:noFill/>
          </a:ln>
        </p:spPr>
      </p:sp>
      <p:pic>
        <p:nvPicPr>
          <p:cNvPr descr="" id="93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1009880" y="226440"/>
            <a:ext cx="719640" cy="719640"/>
          </a:xfrm>
          <a:prstGeom prst="rect">
            <a:avLst/>
          </a:prstGeom>
          <a:ln>
            <a:noFill/>
          </a:ln>
        </p:spPr>
      </p:pic>
      <p:sp>
        <p:nvSpPr>
          <p:cNvPr id="94" name="CustomShape 2"/>
          <p:cNvSpPr/>
          <p:nvPr/>
        </p:nvSpPr>
        <p:spPr>
          <a:xfrm>
            <a:off x="0" y="6433920"/>
            <a:ext cx="12188520" cy="63720"/>
          </a:xfrm>
          <a:prstGeom prst="rect">
            <a:avLst/>
          </a:prstGeom>
          <a:solidFill>
            <a:srgbClr val="f6a800"/>
          </a:solidFill>
          <a:ln w="15840">
            <a:noFill/>
          </a:ln>
        </p:spPr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457200" y="0"/>
            <a:ext cx="10095120" cy="1002240"/>
          </a:xfrm>
          <a:prstGeom prst="rect">
            <a:avLst/>
          </a:prstGeom>
        </p:spPr>
        <p:txBody>
          <a:bodyPr anchor="b"/>
          <a:p>
            <a:pPr>
              <a:lnSpc>
                <a:spcPct val="85000"/>
              </a:lnSpc>
            </a:pPr>
            <a:r>
              <a:rPr lang="en-US" sz="4800">
                <a:solidFill>
                  <a:srgbClr val="5a6065"/>
                </a:solidFill>
                <a:latin typeface="Neo Sans Std"/>
              </a:rPr>
              <a:t>Click to edit the title text formatClick to edit Master title style</a:t>
            </a:r>
            <a:endParaRPr/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57200" y="1326960"/>
            <a:ext cx="11277360" cy="4746600"/>
          </a:xfrm>
          <a:prstGeom prst="rect">
            <a:avLst/>
          </a:prstGeom>
        </p:spPr>
        <p:txBody>
          <a:bodyPr/>
          <a:p>
            <a:pPr>
              <a:buSzPct val="25000"/>
              <a:buFont typeface="StarSymbol"/>
              <a:buChar char=""/>
            </a:pPr>
            <a:r>
              <a:rPr lang="en-US" sz="2000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 sz="2000">
                <a:solidFill>
                  <a:srgbClr val="40404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 sz="2000">
                <a:solidFill>
                  <a:srgbClr val="40404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 sz="2000">
                <a:solidFill>
                  <a:srgbClr val="40404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 sz="2000">
                <a:solidFill>
                  <a:srgbClr val="40404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 sz="2000">
                <a:solidFill>
                  <a:srgbClr val="40404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Blip>
                <a:blip r:embed="rId3"/>
              </a:buBlip>
            </a:pPr>
            <a:r>
              <a:rPr lang="en-US" sz="2000">
                <a:solidFill>
                  <a:srgbClr val="40404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Calibri"/>
              <a:buChar char="◦"/>
            </a:pPr>
            <a:r>
              <a:rPr lang="en-US">
                <a:solidFill>
                  <a:srgbClr val="40404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Calibri"/>
              <a:buChar char="◦"/>
            </a:pPr>
            <a:r>
              <a:rPr lang="en-US" sz="1400">
                <a:solidFill>
                  <a:srgbClr val="40404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Calibri"/>
              <a:buChar char="◦"/>
            </a:pPr>
            <a:r>
              <a:rPr lang="en-US" sz="1400">
                <a:solidFill>
                  <a:srgbClr val="40404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Calibri"/>
              <a:buChar char="◦"/>
            </a:pPr>
            <a:r>
              <a:rPr lang="en-US" sz="1400">
                <a:solidFill>
                  <a:srgbClr val="40404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97" name="PlaceHolder 5"/>
          <p:cNvSpPr>
            <a:spLocks noGrp="1"/>
          </p:cNvSpPr>
          <p:nvPr>
            <p:ph type="dt"/>
          </p:nvPr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98" name="PlaceHolder 6"/>
          <p:cNvSpPr>
            <a:spLocks noGrp="1"/>
          </p:cNvSpPr>
          <p:nvPr>
            <p:ph type="ftr"/>
          </p:nvPr>
        </p:nvSpPr>
        <p:spPr>
          <a:xfrm>
            <a:off x="1451880" y="6498000"/>
            <a:ext cx="9291240" cy="359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99" name="PlaceHolder 7"/>
          <p:cNvSpPr>
            <a:spLocks noGrp="1"/>
          </p:cNvSpPr>
          <p:nvPr>
            <p:ph type="sldNum"/>
          </p:nvPr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3F9E03F-1FEB-43DF-8D7A-AC0FF28BB8A7}" type="slidenum">
              <a:rPr lang="en-US" sz="1100">
                <a:solidFill>
                  <a:srgbClr val="ffffff"/>
                </a:solidFill>
                <a:latin typeface="Neo Sans Std"/>
              </a:rPr>
              <a:t>&lt;number&gt;</a:t>
            </a:fld>
            <a:endParaRPr/>
          </a:p>
        </p:txBody>
      </p:sp>
      <p:sp>
        <p:nvSpPr>
          <p:cNvPr id="100" name="CustomShape 8"/>
          <p:cNvSpPr/>
          <p:nvPr/>
        </p:nvSpPr>
        <p:spPr>
          <a:xfrm>
            <a:off x="0" y="6433920"/>
            <a:ext cx="12188520" cy="63720"/>
          </a:xfrm>
          <a:prstGeom prst="rect">
            <a:avLst/>
          </a:prstGeom>
          <a:solidFill>
            <a:srgbClr val="f6a800"/>
          </a:solidFill>
          <a:ln w="15840">
            <a:noFill/>
          </a:ln>
        </p:spPr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3240" y="6498000"/>
            <a:ext cx="12188520" cy="359640"/>
          </a:xfrm>
          <a:prstGeom prst="rect">
            <a:avLst/>
          </a:prstGeom>
          <a:solidFill>
            <a:srgbClr val="5a6065"/>
          </a:solidFill>
          <a:ln w="15840">
            <a:noFill/>
          </a:ln>
        </p:spPr>
      </p:sp>
      <p:pic>
        <p:nvPicPr>
          <p:cNvPr descr="" id="136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1009880" y="226440"/>
            <a:ext cx="719640" cy="719640"/>
          </a:xfrm>
          <a:prstGeom prst="rect">
            <a:avLst/>
          </a:prstGeom>
          <a:ln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0" y="6433920"/>
            <a:ext cx="12188520" cy="63720"/>
          </a:xfrm>
          <a:prstGeom prst="rect">
            <a:avLst/>
          </a:prstGeom>
          <a:solidFill>
            <a:srgbClr val="f6a800"/>
          </a:solidFill>
          <a:ln w="15840">
            <a:noFill/>
          </a:ln>
        </p:spPr>
      </p:sp>
      <p:sp>
        <p:nvSpPr>
          <p:cNvPr id="13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en-US"/>
              <a:t>Click to edit the title text format</a:t>
            </a:r>
            <a:endParaRPr/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457560" y="365760"/>
            <a:ext cx="3200040" cy="22856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Engine</a:t>
            </a:r>
            <a:endParaRPr/>
          </a:p>
        </p:txBody>
      </p:sp>
      <p:sp>
        <p:nvSpPr>
          <p:cNvPr id="175" name="TextShape 2"/>
          <p:cNvSpPr txBox="1"/>
          <p:nvPr/>
        </p:nvSpPr>
        <p:spPr>
          <a:xfrm>
            <a:off x="457200" y="2926080"/>
            <a:ext cx="3200040" cy="31474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176" name="TextShape 3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77" name="TextShape 4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78" name="TextShape 5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D6C50C09-5B9E-41C0-924F-1855611D2E12}" type="slidenum">
              <a:rPr lang="en-US" sz="1100">
                <a:solidFill>
                  <a:srgbClr val="5a6065"/>
                </a:solidFill>
                <a:latin typeface="Neo Sans Std"/>
              </a:rPr>
              <a:t>&lt;number&gt;</a:t>
            </a:fld>
            <a:endParaRPr/>
          </a:p>
        </p:txBody>
      </p:sp>
      <p:sp>
        <p:nvSpPr>
          <p:cNvPr id="179" name="TextShape 6"/>
          <p:cNvSpPr txBox="1"/>
          <p:nvPr/>
        </p:nvSpPr>
        <p:spPr>
          <a:xfrm>
            <a:off x="4572000" y="1195920"/>
            <a:ext cx="7120800" cy="5479200"/>
          </a:xfrm>
          <a:prstGeom prst="rect">
            <a:avLst/>
          </a:prstGeom>
        </p:spPr>
        <p:txBody>
          <a:bodyPr/>
          <a:p>
            <a:pPr>
              <a:buSzPct val="25000"/>
              <a:buFont typeface="StarSymbol"/>
              <a:buChar char=""/>
            </a:pPr>
            <a:r>
              <a:rPr lang="en-US"/>
              <a:t>From-scratch-engine managing: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Physics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CollisionDetection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Damage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Splitting</a:t>
            </a: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</p:txBody>
      </p:sp>
      <p:pic>
        <p:nvPicPr>
          <p:cNvPr descr="" id="18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23760" y="3383280"/>
            <a:ext cx="7638840" cy="272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dur="indefinite" id="1" nodeType="tmRoot" restart="never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82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83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B0A0F8BE-7901-485E-B91C-2643C935B9AD}" type="slidenum">
              <a:rPr lang="en-US" sz="1100">
                <a:solidFill>
                  <a:srgbClr val="5a6065"/>
                </a:solidFill>
                <a:latin typeface="Neo Sans Std"/>
              </a:rPr>
              <a:t>&lt;number&gt;</a:t>
            </a:fld>
            <a:endParaRPr/>
          </a:p>
        </p:txBody>
      </p:sp>
      <p:sp>
        <p:nvSpPr>
          <p:cNvPr id="184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Moddeling</a:t>
            </a:r>
            <a:endParaRPr/>
          </a:p>
        </p:txBody>
      </p:sp>
      <p:pic>
        <p:nvPicPr>
          <p:cNvPr descr="" id="18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4206240" y="1188720"/>
            <a:ext cx="7927920" cy="450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dur="indefinite" id="3" nodeType="tmRoot" restart="never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87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88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BCDC85F4-D559-4C60-85BE-8A749F33F2DA}" type="slidenum">
              <a:rPr lang="en-US" sz="1100">
                <a:solidFill>
                  <a:srgbClr val="5a6065"/>
                </a:solidFill>
                <a:latin typeface="Neo Sans Std"/>
              </a:rPr>
              <a:t>&lt;number&gt;</a:t>
            </a:fld>
            <a:endParaRPr/>
          </a:p>
        </p:txBody>
      </p:sp>
      <p:sp>
        <p:nvSpPr>
          <p:cNvPr id="189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Scripting</a:t>
            </a:r>
            <a:endParaRPr/>
          </a:p>
        </p:txBody>
      </p:sp>
      <p:pic>
        <p:nvPicPr>
          <p:cNvPr descr="" id="19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4297680" y="201240"/>
            <a:ext cx="5213520" cy="629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dur="indefinite" id="5" nodeType="tmRoot" restart="never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92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93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AC9D8F59-1544-4325-8CD4-B8DF83217A90}" type="slidenum">
              <a:rPr lang="en-US" sz="1100">
                <a:solidFill>
                  <a:srgbClr val="5a6065"/>
                </a:solidFill>
                <a:latin typeface="Neo Sans Std"/>
              </a:rPr>
              <a:t>&lt;number&gt;</a:t>
            </a:fld>
            <a:endParaRPr/>
          </a:p>
        </p:txBody>
      </p:sp>
      <p:sp>
        <p:nvSpPr>
          <p:cNvPr id="194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AI and Squads</a:t>
            </a:r>
            <a:endParaRPr/>
          </a:p>
        </p:txBody>
      </p:sp>
      <p:pic>
        <p:nvPicPr>
          <p:cNvPr descr="" id="19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4206240" y="1107720"/>
            <a:ext cx="7883640" cy="492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dur="indefinite" id="7" nodeType="tmRoot" restart="never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97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98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F211C7E8-B236-462E-81F1-411EFC5014CF}" type="slidenum">
              <a:rPr lang="en-US" sz="1100">
                <a:solidFill>
                  <a:srgbClr val="5a6065"/>
                </a:solidFill>
                <a:latin typeface="Neo Sans Std"/>
              </a:rPr>
              <a:t>&lt;number&gt;</a:t>
            </a:fld>
            <a:endParaRPr/>
          </a:p>
        </p:txBody>
      </p:sp>
      <p:sp>
        <p:nvSpPr>
          <p:cNvPr id="199" name="TextShape 4"/>
          <p:cNvSpPr txBox="1"/>
          <p:nvPr/>
        </p:nvSpPr>
        <p:spPr>
          <a:xfrm>
            <a:off x="457560" y="640440"/>
            <a:ext cx="3382920" cy="22856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ParticleEngine and Effects</a:t>
            </a:r>
            <a:endParaRPr/>
          </a:p>
        </p:txBody>
      </p:sp>
      <p:pic>
        <p:nvPicPr>
          <p:cNvPr descr="" id="20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4206240" y="1270440"/>
            <a:ext cx="7900200" cy="493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dur="indefinite" id="9" nodeType="tmRoot" restart="never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202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203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3604828C-80EA-4682-99CC-404B409445F7}" type="slidenum">
              <a:rPr lang="en-US" sz="1100">
                <a:solidFill>
                  <a:srgbClr val="5a6065"/>
                </a:solidFill>
                <a:latin typeface="Neo Sans Std"/>
              </a:rPr>
              <a:t>&lt;number&gt;</a:t>
            </a:fld>
            <a:endParaRPr/>
          </a:p>
        </p:txBody>
      </p:sp>
      <p:pic>
        <p:nvPicPr>
          <p:cNvPr descr="" id="20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4178880" y="1097280"/>
            <a:ext cx="7939800" cy="5394960"/>
          </a:xfrm>
          <a:prstGeom prst="rect">
            <a:avLst/>
          </a:prstGeom>
          <a:ln>
            <a:noFill/>
          </a:ln>
        </p:spPr>
      </p:pic>
      <p:sp>
        <p:nvSpPr>
          <p:cNvPr id="205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HUD</a:t>
            </a:r>
            <a:endParaRPr/>
          </a:p>
        </p:txBody>
      </p:sp>
    </p:spTree>
  </p:cSld>
  <p:timing>
    <p:tnLst>
      <p:par>
        <p:cTn dur="indefinite" id="11" nodeType="tmRoot" restart="never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207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208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77E7C4B9-04B3-40C7-970C-11292A514FDA}" type="slidenum">
              <a:rPr lang="en-US" sz="1100">
                <a:solidFill>
                  <a:srgbClr val="5a6065"/>
                </a:solidFill>
                <a:latin typeface="Neo Sans Std"/>
              </a:rPr>
              <a:t>&lt;number&gt;</a:t>
            </a:fld>
            <a:endParaRPr/>
          </a:p>
        </p:txBody>
      </p:sp>
      <p:sp>
        <p:nvSpPr>
          <p:cNvPr id="209" name="TextShape 4"/>
          <p:cNvSpPr txBox="1"/>
          <p:nvPr/>
        </p:nvSpPr>
        <p:spPr>
          <a:xfrm>
            <a:off x="457200" y="822960"/>
            <a:ext cx="3649320" cy="22856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Postprocessing</a:t>
            </a:r>
            <a:endParaRPr/>
          </a:p>
        </p:txBody>
      </p:sp>
      <p:pic>
        <p:nvPicPr>
          <p:cNvPr descr="" id="21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4206240" y="159840"/>
            <a:ext cx="3547800" cy="2217600"/>
          </a:xfrm>
          <a:prstGeom prst="rect">
            <a:avLst/>
          </a:prstGeom>
          <a:ln>
            <a:noFill/>
          </a:ln>
        </p:spPr>
      </p:pic>
      <p:pic>
        <p:nvPicPr>
          <p:cNvPr descr="" id="211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760720" y="2488320"/>
            <a:ext cx="6035040" cy="377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dur="indefinite" id="13" nodeType="tmRoot" restart="never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213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214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975EA3AD-819E-4A84-9EF2-66FDF20A72BF}" type="slidenum">
              <a:rPr lang="en-US" sz="1100">
                <a:solidFill>
                  <a:srgbClr val="5a6065"/>
                </a:solidFill>
                <a:latin typeface="Neo Sans Std"/>
              </a:rPr>
              <a:t>&lt;number&gt;</a:t>
            </a:fld>
            <a:endParaRPr/>
          </a:p>
        </p:txBody>
      </p:sp>
      <p:sp>
        <p:nvSpPr>
          <p:cNvPr id="215" name="TextShape 4"/>
          <p:cNvSpPr txBox="1"/>
          <p:nvPr/>
        </p:nvSpPr>
        <p:spPr>
          <a:xfrm>
            <a:off x="457200" y="822960"/>
            <a:ext cx="3649320" cy="22856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Oculus Rift</a:t>
            </a:r>
            <a:endParaRPr/>
          </a:p>
        </p:txBody>
      </p:sp>
      <p:pic>
        <p:nvPicPr>
          <p:cNvPr descr="" id="21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4206240" y="1005840"/>
            <a:ext cx="7900200" cy="493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dur="indefinite" id="15" nodeType="tmRoot" restart="never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218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219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00EDD3DF-512D-455A-8EA4-4497DD387038}" type="slidenum">
              <a:rPr lang="en-US" sz="1100">
                <a:solidFill>
                  <a:srgbClr val="5a6065"/>
                </a:solidFill>
                <a:latin typeface="Neo Sans Std"/>
              </a:rPr>
              <a:t>&lt;number&gt;</a:t>
            </a:fld>
            <a:endParaRPr/>
          </a:p>
        </p:txBody>
      </p:sp>
      <p:sp>
        <p:nvSpPr>
          <p:cNvPr id="220" name="TextShape 4"/>
          <p:cNvSpPr txBox="1"/>
          <p:nvPr/>
        </p:nvSpPr>
        <p:spPr>
          <a:xfrm>
            <a:off x="457200" y="822960"/>
            <a:ext cx="3649320" cy="22856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Misc.</a:t>
            </a:r>
            <a:endParaRPr/>
          </a:p>
        </p:txBody>
      </p:sp>
      <p:sp>
        <p:nvSpPr>
          <p:cNvPr id="221" name="TextShape 5"/>
          <p:cNvSpPr txBox="1"/>
          <p:nvPr/>
        </p:nvSpPr>
        <p:spPr>
          <a:xfrm>
            <a:off x="4572000" y="1195920"/>
            <a:ext cx="7120800" cy="5479200"/>
          </a:xfrm>
          <a:prstGeom prst="rect">
            <a:avLst/>
          </a:prstGeom>
        </p:spPr>
        <p:txBody>
          <a:bodyPr/>
          <a:p>
            <a:pPr>
              <a:buSzPct val="25000"/>
              <a:buFont typeface="StarSymbol"/>
              <a:buChar char=""/>
            </a:pPr>
            <a:r>
              <a:rPr lang="en-US"/>
              <a:t>3D Audio (engine-sound, explosions...)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Factions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Configureable Gamepad and Joystick support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Equipment, i.e. Weapons and Engines are changeable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Homing missiles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...</a:t>
            </a: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</p:txBody>
      </p:sp>
    </p:spTree>
  </p:cSld>
  <p:timing>
    <p:tnLst>
      <p:par>
        <p:cTn dur="indefinite" id="17" nodeType="tmRoot" restart="never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